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generate presentation about blochchain technology , when it started , how it works , the main goal of it  - Comprehensive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Strategic Insights and Forecast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 - Analytics</a:t>
            </a:r>
          </a:p>
        </p:txBody>
      </p:sp>
      <p:pic>
        <p:nvPicPr>
          <p:cNvPr id="3" name="Picture 2" descr="key_components_-_data_analysis_15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Historical performance metrics</a:t>
            </a:r>
          </a:p>
          <a:p>
            <a:pPr/>
            <a:r>
              <a:t>Comparative analysis with industry benchmarks</a:t>
            </a:r>
          </a:p>
          <a:p>
            <a:pPr/>
            <a:r>
              <a:t>Key insights from data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- Visual</a:t>
            </a:r>
          </a:p>
        </p:txBody>
      </p:sp>
      <p:pic>
        <p:nvPicPr>
          <p:cNvPr id="3" name="Picture 2" descr="data_analysis_22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- Analytics</a:t>
            </a:r>
          </a:p>
        </p:txBody>
      </p:sp>
      <p:pic>
        <p:nvPicPr>
          <p:cNvPr id="3" name="Picture 2" descr="data_analysis_-_historical_30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Emerging trends in generate presentation about blochchain technology , when it started , how it works , the main goal of it </a:t>
            </a:r>
          </a:p>
          <a:p>
            <a:pPr/>
            <a:r>
              <a:t>Short-term predictions (1-2 years)</a:t>
            </a:r>
          </a:p>
          <a:p>
            <a:pPr/>
            <a:r>
              <a:t>Long-term forecast (3-5 years)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Trends - Visual</a:t>
            </a:r>
          </a:p>
        </p:txBody>
      </p:sp>
      <p:pic>
        <p:nvPicPr>
          <p:cNvPr id="3" name="Picture 2" descr="future_trends_7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Trends - Analytics</a:t>
            </a:r>
          </a:p>
        </p:txBody>
      </p:sp>
      <p:pic>
        <p:nvPicPr>
          <p:cNvPr id="3" name="Picture 2" descr="future_trends_-_forecast_analysis_37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Real-world implementation examples</a:t>
            </a:r>
          </a:p>
          <a:p>
            <a:pPr/>
            <a:r>
              <a:t>Success stories and outcomes</a:t>
            </a:r>
          </a:p>
          <a:p>
            <a:pPr/>
            <a:r>
              <a:t>Lessons learned from implementations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Studies - Visual</a:t>
            </a:r>
          </a:p>
        </p:txBody>
      </p:sp>
      <p:pic>
        <p:nvPicPr>
          <p:cNvPr id="3" name="Picture 2" descr="case_studies_7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Studies - Analytics</a:t>
            </a:r>
          </a:p>
        </p:txBody>
      </p:sp>
      <p:pic>
        <p:nvPicPr>
          <p:cNvPr id="3" name="Picture 2" descr="case_studies_-_data_analysis_69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Overview of generate presentation about blochchain technology , when it started , how it works , the main goal of it </a:t>
            </a:r>
          </a:p>
          <a:p>
            <a:pPr/>
            <a:r>
              <a:t>Key objectives and goals</a:t>
            </a:r>
          </a:p>
          <a:p>
            <a:pPr/>
            <a:r>
              <a:t>Importance in the current context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Recommended approach for implementation</a:t>
            </a:r>
          </a:p>
          <a:p>
            <a:pPr/>
            <a:r>
              <a:t>Timeline and key milestones</a:t>
            </a:r>
          </a:p>
          <a:p>
            <a:pPr/>
            <a:r>
              <a:t>Resource requirements and considerations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Strategy - Visual</a:t>
            </a:r>
          </a:p>
        </p:txBody>
      </p:sp>
      <p:pic>
        <p:nvPicPr>
          <p:cNvPr id="3" name="Picture 2" descr="implementation_strategy_64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Implementation Strategy - Analytics</a:t>
            </a:r>
          </a:p>
        </p:txBody>
      </p:sp>
      <p:pic>
        <p:nvPicPr>
          <p:cNvPr id="3" name="Picture 2" descr="implementation_strategy_-_data_analysis_59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Risks and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Potential challenges and risks</a:t>
            </a:r>
          </a:p>
          <a:p>
            <a:pPr/>
            <a:r>
              <a:t>Mitigation strategies</a:t>
            </a:r>
          </a:p>
          <a:p>
            <a:pPr/>
            <a:r>
              <a:t>Contingency planning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Risks and Mitigation - Visual</a:t>
            </a:r>
          </a:p>
        </p:txBody>
      </p:sp>
      <p:pic>
        <p:nvPicPr>
          <p:cNvPr id="3" name="Picture 2" descr="risks_and_mitigation_28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Risks and Mitigation - Analytics</a:t>
            </a:r>
          </a:p>
        </p:txBody>
      </p:sp>
      <p:pic>
        <p:nvPicPr>
          <p:cNvPr id="3" name="Picture 2" descr="risks_and_mitigation_-_data_analysis_9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Key takeaways about generate presentation about blochchain technology , when it started , how it works , the main goal of it </a:t>
            </a:r>
          </a:p>
          <a:p>
            <a:pPr/>
            <a:r>
              <a:t>Next steps and recommendations</a:t>
            </a:r>
          </a:p>
          <a:p>
            <a:pPr/>
            <a:r>
              <a:t>Questions and discussion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- Visual</a:t>
            </a:r>
          </a:p>
        </p:txBody>
      </p:sp>
      <p:pic>
        <p:nvPicPr>
          <p:cNvPr id="3" name="Picture 2" descr="summary_55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- Analytics</a:t>
            </a:r>
          </a:p>
        </p:txBody>
      </p:sp>
      <p:pic>
        <p:nvPicPr>
          <p:cNvPr id="3" name="Picture 2" descr="summary_-_data_analysis_8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- Visual</a:t>
            </a:r>
          </a:p>
        </p:txBody>
      </p:sp>
      <p:pic>
        <p:nvPicPr>
          <p:cNvPr id="3" name="Picture 2" descr="introduction_89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- Analytics</a:t>
            </a:r>
          </a:p>
        </p:txBody>
      </p:sp>
      <p:pic>
        <p:nvPicPr>
          <p:cNvPr id="3" name="Picture 2" descr="introduction_-_data_analysis_75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Current market landscape</a:t>
            </a:r>
          </a:p>
          <a:p>
            <a:pPr/>
            <a:r>
              <a:t>Key market trends and developments</a:t>
            </a:r>
          </a:p>
          <a:p>
            <a:pPr/>
            <a:r>
              <a:t>Market size and growth projections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Market Overview - Visual</a:t>
            </a:r>
          </a:p>
        </p:txBody>
      </p:sp>
      <p:pic>
        <p:nvPicPr>
          <p:cNvPr id="3" name="Picture 2" descr="market_overview_28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Market Overview - Analytics</a:t>
            </a:r>
          </a:p>
        </p:txBody>
      </p:sp>
      <p:pic>
        <p:nvPicPr>
          <p:cNvPr id="3" name="Picture 2" descr="market_overview_-_with_forecast_23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5029200"/>
            <a:ext cx="6400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Data analysis with historical trends and forecast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t>Core elements of generate presentation about blochchain technology , when it started , how it works , the main goal of it </a:t>
            </a:r>
          </a:p>
          <a:p>
            <a:pPr/>
            <a:r>
              <a:t>Important features and technologies</a:t>
            </a:r>
          </a:p>
          <a:p>
            <a:pPr/>
            <a:r>
              <a:t>Integration points with existing systems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Components - Visual</a:t>
            </a:r>
          </a:p>
        </p:txBody>
      </p:sp>
      <p:pic>
        <p:nvPicPr>
          <p:cNvPr id="3" name="Picture 2" descr="key_components_46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